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4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E0E24C-8BDA-4E1C-8D69-74101C8727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EE0758F-273C-427B-989C-C7D6C6546D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3DD44F-75C7-4B79-B519-32B424F85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3A4A8C-A2A1-4325-AC62-EBE0BCB32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96E3D7D-2480-4DC3-AF38-C89A67884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26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A36AAC-995E-4275-9AC0-F3DC40E0E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D6D2958-E3E0-46B6-97C8-52C17ED722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924467-788E-4F7E-ABBA-2A7BA768C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481EAE-9B70-4EF0-9E19-572866262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8160B8-466C-48AC-BB4F-CD7CC3E8F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1760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4A3485-05FD-4127-9F93-F7070DD637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2EA21C2-AF1F-41B4-AA20-2497613973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B08BF1-1945-4F75-A419-A115457C5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96DAA6-2E97-42E8-8131-498509185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35F89A4-9DD9-4C17-9EA8-5C80D9A30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407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76D046-32C4-4C34-A7F3-835E7E203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5E9703-2E26-4FC9-902C-D3BA5B1DA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2C0EA0B-AF5D-4753-92C1-66BF31270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3FD5216-7CF6-4117-89AD-CB7A55A4F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14420C-4CD5-4B50-8AC9-EFDB82DF1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52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7F1C9-0157-400D-AD72-D2EF4906D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C966607-D21C-41C6-ADEC-2F8A588A4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7CCB39-25F8-4507-8032-E5B29C50F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DF4786-6FFE-4B10-A2C1-2B0072194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C43C75-6DE5-4674-9763-CC8E65236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24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8BF7A2-7FC5-44A9-8D35-F43C2C533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CE53C6-7520-48EC-A39D-3574B6F487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A78A4E5-677F-4238-85E1-B4C989336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E91087-42F1-4AF3-9623-BD2CABF1C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CDD4AFB-F4F6-4FED-9898-46FD42435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6D18D20-30CD-467E-A5F4-05C59E9C7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919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D15E9D-FA77-45C6-9C1E-FC6DB2F9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F5F6680-DFEA-4F28-B6EF-254BE0E3D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592B5BC-ABA1-48C7-88B3-AF220DB511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8C15E8C-71DA-4B2B-8456-B65856367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FD7C84A-11C0-4A26-88B2-FA215B906C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F9E698E-E8DA-4EF7-BE08-BCC275330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137B901-51DD-4516-AA12-246B2B674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6873BF2-9A04-4719-B437-0FCA9132F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2924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9520B1-B9AB-4958-A816-403DE269D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FCB07B8-34EC-4433-B6B0-33A1F896C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5B08F76-AF27-4FE5-9D21-ED51CB1EA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852387F-6E49-4C1A-8186-0D155709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014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F4D2F96-FEDA-4F63-A4DB-F88E8CCB7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3AD8F3A-7029-470D-8D7B-55E374F0C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1362B9F-3E99-4097-91E2-B8A64688D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539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C756E-B442-4BD2-A39E-8F7CEE26D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FB5AF2-9E81-4F24-BA95-5385AB0BF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A96E120-E82A-43D7-BA19-06E9C7CF6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76A17E9-5C41-47BE-A801-2B1875748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F292BA-844E-4430-B0EC-3BA1737F0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6D9F2BB-F49F-4CD7-9C59-4726C7C8F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7454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0D0B2E-CB5B-4977-8350-7A4478ED2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B333B0C-A9EB-4938-B30D-7C8DF522DD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1040ACD-890D-4B02-A9FF-F83C38F3E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291DBC4-C2CD-459F-A901-C341C23C9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982B357-ED4B-40DC-B5A9-8BF37EB3B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C6BA61B-6A56-4EA4-B3D0-245EF3DA3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2279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78219A3-90CC-4147-8800-3CDA4A5EF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C8E9FB-8B79-4A84-9586-B8B0BC575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1E6161B-6B83-4384-8D4B-0B3DB6F033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A6B90-9ED7-49F0-95F2-B66A0A686DAB}" type="datetimeFigureOut">
              <a:rPr lang="fr-FR" smtClean="0"/>
              <a:t>04/01/2021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E60B156-48BC-4634-A769-14CFFDD08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1914201-ACC2-4904-8E04-1EF560973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1A798-43B1-4488-91D7-B6A9B965EB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6499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F86C2CD-9C8D-4C12-9106-0F02855E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3137"/>
            <a:ext cx="9144000" cy="807020"/>
          </a:xfrm>
        </p:spPr>
        <p:txBody>
          <a:bodyPr>
            <a:normAutofit/>
          </a:bodyPr>
          <a:lstStyle/>
          <a:p>
            <a:r>
              <a:rPr lang="fr-FR" sz="4800" u="sng" dirty="0"/>
              <a:t>Projet VI50 : </a:t>
            </a:r>
            <a:r>
              <a:rPr lang="fr-FR" sz="4800" u="sng" dirty="0" err="1"/>
              <a:t>TowAR</a:t>
            </a:r>
            <a:r>
              <a:rPr lang="fr-FR" sz="4800" u="sng" dirty="0"/>
              <a:t> </a:t>
            </a:r>
            <a:r>
              <a:rPr lang="fr-FR" sz="4800" u="sng" dirty="0" err="1"/>
              <a:t>Defense</a:t>
            </a:r>
            <a:endParaRPr lang="fr-FR" sz="20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50044C9-89B9-498F-B7AE-931AFDB8B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101" y="1428307"/>
            <a:ext cx="6661797" cy="3932359"/>
          </a:xfrm>
          <a:prstGeom prst="rect">
            <a:avLst/>
          </a:prstGeom>
        </p:spPr>
      </p:pic>
      <p:sp>
        <p:nvSpPr>
          <p:cNvPr id="8" name="Sous-titre 2">
            <a:extLst>
              <a:ext uri="{FF2B5EF4-FFF2-40B4-BE49-F238E27FC236}">
                <a16:creationId xmlns:a16="http://schemas.microsoft.com/office/drawing/2014/main" id="{E5995E3F-2C63-46D8-B65F-C90E7EA6F270}"/>
              </a:ext>
            </a:extLst>
          </p:cNvPr>
          <p:cNvSpPr txBox="1">
            <a:spLocks/>
          </p:cNvSpPr>
          <p:nvPr/>
        </p:nvSpPr>
        <p:spPr>
          <a:xfrm>
            <a:off x="-224900" y="5916967"/>
            <a:ext cx="4166586" cy="8070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600" dirty="0"/>
              <a:t>Gueret Alexis</a:t>
            </a:r>
            <a:endParaRPr lang="fr-FR" sz="1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76CC98-C8EF-4C5F-84AE-58B14A734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526" y="5599366"/>
            <a:ext cx="2731527" cy="1124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8586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F86C2CD-9C8D-4C12-9106-0F02855E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62056" y="1219418"/>
            <a:ext cx="6067887" cy="795813"/>
          </a:xfrm>
        </p:spPr>
        <p:txBody>
          <a:bodyPr>
            <a:normAutofit/>
          </a:bodyPr>
          <a:lstStyle/>
          <a:p>
            <a:r>
              <a:rPr lang="fr-FR" sz="4000" b="1" dirty="0"/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68927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F86C2CD-9C8D-4C12-9106-0F02855E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588"/>
            <a:ext cx="9144000" cy="807020"/>
          </a:xfrm>
        </p:spPr>
        <p:txBody>
          <a:bodyPr>
            <a:normAutofit/>
          </a:bodyPr>
          <a:lstStyle/>
          <a:p>
            <a:r>
              <a:rPr lang="fr-FR" sz="4000" u="sng" dirty="0"/>
              <a:t>Sommaire </a:t>
            </a:r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2C4D781D-18F0-40E0-B82C-CCE99BCD3B89}"/>
              </a:ext>
            </a:extLst>
          </p:cNvPr>
          <p:cNvSpPr txBox="1">
            <a:spLocks/>
          </p:cNvSpPr>
          <p:nvPr/>
        </p:nvSpPr>
        <p:spPr>
          <a:xfrm>
            <a:off x="1524000" y="1693601"/>
            <a:ext cx="5551503" cy="4021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2800" dirty="0"/>
              <a:t>Qu’est ce qu’un Tower </a:t>
            </a:r>
            <a:r>
              <a:rPr lang="fr-FR" sz="2800" dirty="0" err="1"/>
              <a:t>Defense</a:t>
            </a:r>
            <a:r>
              <a:rPr lang="fr-FR" sz="2800" dirty="0"/>
              <a:t> ?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2800" dirty="0"/>
              <a:t>Moyens de défense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2800" dirty="0"/>
              <a:t>Ennemis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2800" dirty="0"/>
              <a:t>Déroulement d’une partie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2800" dirty="0"/>
              <a:t>Aperçu du jeu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2800" dirty="0"/>
              <a:t>Bilan et perspectives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28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28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28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40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1047052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ous-titre 2">
            <a:extLst>
              <a:ext uri="{FF2B5EF4-FFF2-40B4-BE49-F238E27FC236}">
                <a16:creationId xmlns:a16="http://schemas.microsoft.com/office/drawing/2014/main" id="{278FD612-DA9B-46D9-B0BC-E897099C8B3B}"/>
              </a:ext>
            </a:extLst>
          </p:cNvPr>
          <p:cNvSpPr txBox="1">
            <a:spLocks/>
          </p:cNvSpPr>
          <p:nvPr/>
        </p:nvSpPr>
        <p:spPr>
          <a:xfrm>
            <a:off x="3658650" y="379244"/>
            <a:ext cx="4874699" cy="11752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000" dirty="0"/>
              <a:t>Qu’est ce qu’un Tower </a:t>
            </a:r>
            <a:r>
              <a:rPr lang="fr-FR" sz="4000" dirty="0" err="1"/>
              <a:t>Defense</a:t>
            </a:r>
            <a:r>
              <a:rPr lang="fr-FR" sz="4000" dirty="0"/>
              <a:t> ?</a:t>
            </a:r>
          </a:p>
        </p:txBody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E51B89BF-AEA3-4298-A11B-91D4F9337181}"/>
              </a:ext>
            </a:extLst>
          </p:cNvPr>
          <p:cNvSpPr txBox="1">
            <a:spLocks/>
          </p:cNvSpPr>
          <p:nvPr/>
        </p:nvSpPr>
        <p:spPr>
          <a:xfrm>
            <a:off x="1152144" y="2221992"/>
            <a:ext cx="5686621" cy="24140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3200" dirty="0"/>
              <a:t>Zone à défendre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32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3200" dirty="0"/>
              <a:t>Tours de défense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32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3200" dirty="0"/>
              <a:t>Vagues d’ennemis</a:t>
            </a:r>
          </a:p>
        </p:txBody>
      </p:sp>
    </p:spTree>
    <p:extLst>
      <p:ext uri="{BB962C8B-B14F-4D97-AF65-F5344CB8AC3E}">
        <p14:creationId xmlns:p14="http://schemas.microsoft.com/office/powerpoint/2010/main" val="2536099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F86C2CD-9C8D-4C12-9106-0F02855E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588"/>
            <a:ext cx="9144000" cy="807020"/>
          </a:xfrm>
        </p:spPr>
        <p:txBody>
          <a:bodyPr>
            <a:normAutofit/>
          </a:bodyPr>
          <a:lstStyle/>
          <a:p>
            <a:r>
              <a:rPr lang="fr-FR" sz="4000" dirty="0"/>
              <a:t>Tours de défense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0F424C9-9EB1-43C4-9DE2-C05BBB11A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773" y="2151353"/>
            <a:ext cx="2126861" cy="2049398"/>
          </a:xfrm>
          <a:prstGeom prst="rect">
            <a:avLst/>
          </a:pr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7E7D3AA3-2FDB-47EE-9F59-D9139630EA0E}"/>
              </a:ext>
            </a:extLst>
          </p:cNvPr>
          <p:cNvSpPr txBox="1">
            <a:spLocks/>
          </p:cNvSpPr>
          <p:nvPr/>
        </p:nvSpPr>
        <p:spPr>
          <a:xfrm>
            <a:off x="419028" y="4216444"/>
            <a:ext cx="3468624" cy="479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Tour à canon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D9F10DA-23CC-4E6F-9B28-BDD949EF0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686" y="2167045"/>
            <a:ext cx="2126862" cy="2049399"/>
          </a:xfrm>
          <a:prstGeom prst="rect">
            <a:avLst/>
          </a:prstGeom>
        </p:spPr>
      </p:pic>
      <p:sp>
        <p:nvSpPr>
          <p:cNvPr id="9" name="Sous-titre 2">
            <a:extLst>
              <a:ext uri="{FF2B5EF4-FFF2-40B4-BE49-F238E27FC236}">
                <a16:creationId xmlns:a16="http://schemas.microsoft.com/office/drawing/2014/main" id="{246DC402-5E87-41DE-B96A-6E36F8ACB93E}"/>
              </a:ext>
            </a:extLst>
          </p:cNvPr>
          <p:cNvSpPr txBox="1">
            <a:spLocks/>
          </p:cNvSpPr>
          <p:nvPr/>
        </p:nvSpPr>
        <p:spPr>
          <a:xfrm>
            <a:off x="3023674" y="4211713"/>
            <a:ext cx="3270886" cy="479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Tour de la mort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7951C60-F61C-41CB-AB0E-CFC7133A0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600" y="2151353"/>
            <a:ext cx="2290148" cy="2049398"/>
          </a:xfrm>
          <a:prstGeom prst="rect">
            <a:avLst/>
          </a:prstGeom>
        </p:spPr>
      </p:pic>
      <p:sp>
        <p:nvSpPr>
          <p:cNvPr id="12" name="Sous-titre 2">
            <a:extLst>
              <a:ext uri="{FF2B5EF4-FFF2-40B4-BE49-F238E27FC236}">
                <a16:creationId xmlns:a16="http://schemas.microsoft.com/office/drawing/2014/main" id="{AB7C69E6-672C-41EA-886C-4E08DE131AF0}"/>
              </a:ext>
            </a:extLst>
          </p:cNvPr>
          <p:cNvSpPr txBox="1">
            <a:spLocks/>
          </p:cNvSpPr>
          <p:nvPr/>
        </p:nvSpPr>
        <p:spPr>
          <a:xfrm>
            <a:off x="5743231" y="4206664"/>
            <a:ext cx="3270886" cy="479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Tour de feu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CB010AF3-039A-4649-95C9-9999EAC8B2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4800" y="2151352"/>
            <a:ext cx="2290148" cy="2049399"/>
          </a:xfrm>
          <a:prstGeom prst="rect">
            <a:avLst/>
          </a:prstGeom>
        </p:spPr>
      </p:pic>
      <p:sp>
        <p:nvSpPr>
          <p:cNvPr id="15" name="Sous-titre 2">
            <a:extLst>
              <a:ext uri="{FF2B5EF4-FFF2-40B4-BE49-F238E27FC236}">
                <a16:creationId xmlns:a16="http://schemas.microsoft.com/office/drawing/2014/main" id="{CB9018CB-7AC6-4F1F-88D6-8D3E0E8FB048}"/>
              </a:ext>
            </a:extLst>
          </p:cNvPr>
          <p:cNvSpPr txBox="1">
            <a:spLocks/>
          </p:cNvSpPr>
          <p:nvPr/>
        </p:nvSpPr>
        <p:spPr>
          <a:xfrm>
            <a:off x="8544431" y="4216444"/>
            <a:ext cx="3270886" cy="479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Tour de glace</a:t>
            </a:r>
          </a:p>
        </p:txBody>
      </p:sp>
    </p:spTree>
    <p:extLst>
      <p:ext uri="{BB962C8B-B14F-4D97-AF65-F5344CB8AC3E}">
        <p14:creationId xmlns:p14="http://schemas.microsoft.com/office/powerpoint/2010/main" val="1927559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F86C2CD-9C8D-4C12-9106-0F02855E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03072" y="188834"/>
            <a:ext cx="2985856" cy="807020"/>
          </a:xfrm>
        </p:spPr>
        <p:txBody>
          <a:bodyPr>
            <a:normAutofit/>
          </a:bodyPr>
          <a:lstStyle/>
          <a:p>
            <a:r>
              <a:rPr lang="fr-FR" sz="4000" dirty="0"/>
              <a:t>Boule de feu</a:t>
            </a:r>
          </a:p>
        </p:txBody>
      </p:sp>
      <p:pic>
        <p:nvPicPr>
          <p:cNvPr id="1026" name="Picture 2" descr="Demonstration of the air tap (Microsoft HoloLens: Partner Spotlight... |  Download Scientific Diagram">
            <a:extLst>
              <a:ext uri="{FF2B5EF4-FFF2-40B4-BE49-F238E27FC236}">
                <a16:creationId xmlns:a16="http://schemas.microsoft.com/office/drawing/2014/main" id="{C983E6A3-CE20-444A-A8B7-CFC285C0F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6977" y="1303268"/>
            <a:ext cx="7578046" cy="4251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0F1BD629-FC54-404D-A037-8E7F143193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71" t="37330" r="408" b="22864"/>
          <a:stretch/>
        </p:blipFill>
        <p:spPr>
          <a:xfrm>
            <a:off x="2306977" y="1713390"/>
            <a:ext cx="3338003" cy="154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07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F86C2CD-9C8D-4C12-9106-0F02855E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588"/>
            <a:ext cx="9144000" cy="807020"/>
          </a:xfrm>
        </p:spPr>
        <p:txBody>
          <a:bodyPr>
            <a:normAutofit/>
          </a:bodyPr>
          <a:lstStyle/>
          <a:p>
            <a:r>
              <a:rPr lang="fr-FR" sz="4000" dirty="0"/>
              <a:t>Ennemis</a:t>
            </a:r>
          </a:p>
        </p:txBody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7E7D3AA3-2FDB-47EE-9F59-D9139630EA0E}"/>
              </a:ext>
            </a:extLst>
          </p:cNvPr>
          <p:cNvSpPr txBox="1">
            <a:spLocks/>
          </p:cNvSpPr>
          <p:nvPr/>
        </p:nvSpPr>
        <p:spPr>
          <a:xfrm>
            <a:off x="502198" y="4322976"/>
            <a:ext cx="3468624" cy="479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Squelette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246DC402-5E87-41DE-B96A-6E36F8ACB93E}"/>
              </a:ext>
            </a:extLst>
          </p:cNvPr>
          <p:cNvSpPr txBox="1">
            <a:spLocks/>
          </p:cNvSpPr>
          <p:nvPr/>
        </p:nvSpPr>
        <p:spPr>
          <a:xfrm>
            <a:off x="4276421" y="4322976"/>
            <a:ext cx="3270886" cy="479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Diable</a:t>
            </a: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CB9018CB-7AC6-4F1F-88D6-8D3E0E8FB048}"/>
              </a:ext>
            </a:extLst>
          </p:cNvPr>
          <p:cNvSpPr txBox="1">
            <a:spLocks/>
          </p:cNvSpPr>
          <p:nvPr/>
        </p:nvSpPr>
        <p:spPr>
          <a:xfrm>
            <a:off x="8135911" y="4322976"/>
            <a:ext cx="3270886" cy="479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Boss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FB0486C-1934-4217-AF66-CF1730F7A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79" y="1290137"/>
            <a:ext cx="4038950" cy="285012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432367C-E7CB-4505-B300-FABDE1D190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109" y="1448758"/>
            <a:ext cx="1737511" cy="238526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A60A335A-7205-404C-A773-65F767B6FB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70" y="1596378"/>
            <a:ext cx="3670680" cy="223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09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F86C2CD-9C8D-4C12-9106-0F02855E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588"/>
            <a:ext cx="9144000" cy="807020"/>
          </a:xfrm>
        </p:spPr>
        <p:txBody>
          <a:bodyPr>
            <a:normAutofit/>
          </a:bodyPr>
          <a:lstStyle/>
          <a:p>
            <a:r>
              <a:rPr lang="fr-FR" sz="3600" dirty="0"/>
              <a:t>Déroulement d’une partie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192B4C0-37F7-4744-9B8C-33BCA85C3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795" y="1482571"/>
            <a:ext cx="8113058" cy="338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895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F86C2CD-9C8D-4C12-9106-0F02855E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91487" y="55222"/>
            <a:ext cx="3409025" cy="673301"/>
          </a:xfrm>
        </p:spPr>
        <p:txBody>
          <a:bodyPr>
            <a:normAutofit/>
          </a:bodyPr>
          <a:lstStyle/>
          <a:p>
            <a:r>
              <a:rPr lang="fr-FR" sz="4000" dirty="0"/>
              <a:t>Aperçu du jeu</a:t>
            </a:r>
          </a:p>
        </p:txBody>
      </p:sp>
      <p:pic>
        <p:nvPicPr>
          <p:cNvPr id="2" name="Editor[7]">
            <a:hlinkClick r:id="" action="ppaction://media"/>
            <a:extLst>
              <a:ext uri="{FF2B5EF4-FFF2-40B4-BE49-F238E27FC236}">
                <a16:creationId xmlns:a16="http://schemas.microsoft.com/office/drawing/2014/main" id="{B7DA8FA5-276F-4A3A-9EEE-34231963C7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9861" y="764035"/>
            <a:ext cx="10265546" cy="577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F86C2CD-9C8D-4C12-9106-0F02855E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2353" y="524631"/>
            <a:ext cx="3607293" cy="540689"/>
          </a:xfrm>
        </p:spPr>
        <p:txBody>
          <a:bodyPr>
            <a:normAutofit/>
          </a:bodyPr>
          <a:lstStyle/>
          <a:p>
            <a:r>
              <a:rPr lang="fr-FR" sz="3200" b="1" u="sng" dirty="0"/>
              <a:t>Bilan</a:t>
            </a:r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B5EFE101-1701-4DE2-80BC-791700B2F1D6}"/>
              </a:ext>
            </a:extLst>
          </p:cNvPr>
          <p:cNvSpPr txBox="1">
            <a:spLocks/>
          </p:cNvSpPr>
          <p:nvPr/>
        </p:nvSpPr>
        <p:spPr>
          <a:xfrm>
            <a:off x="685059" y="1742352"/>
            <a:ext cx="3607293" cy="540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u="sng" dirty="0"/>
              <a:t>Apports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0FDA09FC-17B8-4FF5-A622-5C0D94E794A2}"/>
              </a:ext>
            </a:extLst>
          </p:cNvPr>
          <p:cNvSpPr txBox="1">
            <a:spLocks/>
          </p:cNvSpPr>
          <p:nvPr/>
        </p:nvSpPr>
        <p:spPr>
          <a:xfrm>
            <a:off x="7105095" y="1742351"/>
            <a:ext cx="3607293" cy="540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u="sng" dirty="0"/>
              <a:t>Perspectives</a:t>
            </a:r>
          </a:p>
        </p:txBody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C4D33A12-A3E6-4BD5-9172-F850240354C8}"/>
              </a:ext>
            </a:extLst>
          </p:cNvPr>
          <p:cNvSpPr txBox="1">
            <a:spLocks/>
          </p:cNvSpPr>
          <p:nvPr/>
        </p:nvSpPr>
        <p:spPr>
          <a:xfrm>
            <a:off x="685059" y="2574317"/>
            <a:ext cx="4206538" cy="18989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3200" dirty="0"/>
              <a:t>Unity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3200" dirty="0"/>
              <a:t>Réalité augmentée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3200" dirty="0"/>
              <a:t>Organisation de projet de taille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fr-FR" sz="3200" dirty="0"/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C8D59757-A21E-4C93-95C8-5C8B566A6947}"/>
              </a:ext>
            </a:extLst>
          </p:cNvPr>
          <p:cNvSpPr txBox="1">
            <a:spLocks/>
          </p:cNvSpPr>
          <p:nvPr/>
        </p:nvSpPr>
        <p:spPr>
          <a:xfrm>
            <a:off x="6394879" y="2688673"/>
            <a:ext cx="5554464" cy="1670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3200" dirty="0"/>
              <a:t>Ajouts de contenu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FR" sz="3200" dirty="0"/>
              <a:t>Prise en compte du monde réel</a:t>
            </a:r>
          </a:p>
        </p:txBody>
      </p:sp>
    </p:spTree>
    <p:extLst>
      <p:ext uri="{BB962C8B-B14F-4D97-AF65-F5344CB8AC3E}">
        <p14:creationId xmlns:p14="http://schemas.microsoft.com/office/powerpoint/2010/main" val="156059305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94</Words>
  <Application>Microsoft Office PowerPoint</Application>
  <PresentationFormat>Grand écran</PresentationFormat>
  <Paragraphs>39</Paragraphs>
  <Slides>10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Alexis Gueret</dc:creator>
  <cp:lastModifiedBy>Alexis Gueret</cp:lastModifiedBy>
  <cp:revision>23</cp:revision>
  <dcterms:created xsi:type="dcterms:W3CDTF">2021-01-01T18:52:25Z</dcterms:created>
  <dcterms:modified xsi:type="dcterms:W3CDTF">2021-01-04T21:53:02Z</dcterms:modified>
</cp:coreProperties>
</file>

<file path=docProps/thumbnail.jpeg>
</file>